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2453" y="5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0AA1-842A-4A8E-9E9F-A889BB3D26A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4837-E23F-4908-A08A-BED5808A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0AA1-842A-4A8E-9E9F-A889BB3D26A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4837-E23F-4908-A08A-BED5808A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0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0AA1-842A-4A8E-9E9F-A889BB3D26A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4837-E23F-4908-A08A-BED5808A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7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0AA1-842A-4A8E-9E9F-A889BB3D26A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4837-E23F-4908-A08A-BED5808A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3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0AA1-842A-4A8E-9E9F-A889BB3D26A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4837-E23F-4908-A08A-BED5808A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2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0AA1-842A-4A8E-9E9F-A889BB3D26A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4837-E23F-4908-A08A-BED5808A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0AA1-842A-4A8E-9E9F-A889BB3D26A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4837-E23F-4908-A08A-BED5808A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8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0AA1-842A-4A8E-9E9F-A889BB3D26A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4837-E23F-4908-A08A-BED5808A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5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0AA1-842A-4A8E-9E9F-A889BB3D26A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4837-E23F-4908-A08A-BED5808A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6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0AA1-842A-4A8E-9E9F-A889BB3D26A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4837-E23F-4908-A08A-BED5808A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4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0AA1-842A-4A8E-9E9F-A889BB3D26A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4837-E23F-4908-A08A-BED5808A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0AA1-842A-4A8E-9E9F-A889BB3D26A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F4837-E23F-4908-A08A-BED5808A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3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43995&amp;amp;picture=horse-cartoon-clipar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1492D1-D616-4437-8BC6-C3378B1AFFA0}"/>
              </a:ext>
            </a:extLst>
          </p:cNvPr>
          <p:cNvSpPr txBox="1"/>
          <p:nvPr/>
        </p:nvSpPr>
        <p:spPr>
          <a:xfrm>
            <a:off x="1930286" y="331208"/>
            <a:ext cx="29990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MSQHA 20th Awards Banquet</a:t>
            </a:r>
          </a:p>
          <a:p>
            <a:pPr algn="ctr"/>
            <a:r>
              <a:rPr lang="en-US" dirty="0"/>
              <a:t>Friday May 5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pPr algn="ctr"/>
            <a:r>
              <a:rPr lang="en-US" dirty="0"/>
              <a:t>at CWQHA Show</a:t>
            </a:r>
          </a:p>
          <a:p>
            <a:pPr algn="ctr"/>
            <a:r>
              <a:rPr lang="en-US" dirty="0"/>
              <a:t>Grant Co Fairgrounds</a:t>
            </a:r>
          </a:p>
          <a:p>
            <a:pPr algn="ctr"/>
            <a:r>
              <a:rPr lang="en-US" dirty="0"/>
              <a:t>Moses Lake, WA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60451F-7277-490D-A177-7D7E013A93E6}"/>
              </a:ext>
            </a:extLst>
          </p:cNvPr>
          <p:cNvSpPr txBox="1"/>
          <p:nvPr/>
        </p:nvSpPr>
        <p:spPr>
          <a:xfrm>
            <a:off x="36709" y="3913770"/>
            <a:ext cx="69880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Dinner: In Harwood Arena, BYOB Cocktails at 5:30 PM or 30 mins after last class</a:t>
            </a:r>
          </a:p>
          <a:p>
            <a:r>
              <a:rPr lang="en-US" sz="1600" dirty="0"/>
              <a:t>if later, Dinner served about 6:30 PM or an hour after last class, </a:t>
            </a:r>
          </a:p>
          <a:p>
            <a:r>
              <a:rPr lang="en-US" sz="1600" dirty="0"/>
              <a:t>Awards: about 7:00 PM or 11/2 hours after last class.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01C013-FE72-46DC-B7E4-82333029FAEC}"/>
              </a:ext>
            </a:extLst>
          </p:cNvPr>
          <p:cNvSpPr txBox="1"/>
          <p:nvPr/>
        </p:nvSpPr>
        <p:spPr>
          <a:xfrm>
            <a:off x="58566" y="2493688"/>
            <a:ext cx="68126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Silent Auction: Will be set-up as soon as the show is over Friday in the Harwood</a:t>
            </a:r>
          </a:p>
          <a:p>
            <a:r>
              <a:rPr lang="en-US" sz="1600" dirty="0"/>
              <a:t>Each barn should send a few people to help setup as soon as show is over.</a:t>
            </a:r>
          </a:p>
          <a:p>
            <a:r>
              <a:rPr lang="en-US" sz="1600" dirty="0"/>
              <a:t>Center Piece Auction: Each barn should bring two or more to arena by 5PM</a:t>
            </a:r>
          </a:p>
          <a:p>
            <a:r>
              <a:rPr lang="en-US" sz="1600" dirty="0"/>
              <a:t>Dessert Auction: Each barn please bring 2 desserts to be live auctioned at the end of dinner to be enjoyed at </a:t>
            </a:r>
            <a:r>
              <a:rPr lang="en-US" sz="1600"/>
              <a:t>that time.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6D34C-8EB6-4903-961D-50B17305DAE7}"/>
              </a:ext>
            </a:extLst>
          </p:cNvPr>
          <p:cNvSpPr txBox="1"/>
          <p:nvPr/>
        </p:nvSpPr>
        <p:spPr>
          <a:xfrm>
            <a:off x="-16623" y="4805960"/>
            <a:ext cx="675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Cash, Checks &amp; Credit Cards will be accepted for dinners and auctions.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B63DFA-51EA-45B5-A3F0-9644B5B090DC}"/>
              </a:ext>
            </a:extLst>
          </p:cNvPr>
          <p:cNvSpPr txBox="1"/>
          <p:nvPr/>
        </p:nvSpPr>
        <p:spPr>
          <a:xfrm>
            <a:off x="19292" y="8130090"/>
            <a:ext cx="6891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Name_________________________________________________________________________________</a:t>
            </a:r>
          </a:p>
          <a:p>
            <a:r>
              <a:rPr lang="en-US" sz="1200" dirty="0"/>
              <a:t>Card #___________________________________Exp Date _______ CVV_______________ Zip___________</a:t>
            </a:r>
          </a:p>
          <a:p>
            <a:r>
              <a:rPr lang="en-US" sz="1200" dirty="0"/>
              <a:t>Signature_________________________________________ Phone #_______________________________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0FCF8F-949A-4868-A6C8-7AB13422E5B1}"/>
              </a:ext>
            </a:extLst>
          </p:cNvPr>
          <p:cNvSpPr txBox="1"/>
          <p:nvPr/>
        </p:nvSpPr>
        <p:spPr>
          <a:xfrm>
            <a:off x="249186" y="6429191"/>
            <a:ext cx="6807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Name __________________________________________________________ Number in  Group______</a:t>
            </a:r>
          </a:p>
          <a:p>
            <a:r>
              <a:rPr lang="en-US" sz="1200" dirty="0"/>
              <a:t>Guest(s)____________________________Food Choice____________________________     # ________</a:t>
            </a:r>
          </a:p>
          <a:p>
            <a:r>
              <a:rPr lang="en-US" sz="1200" dirty="0"/>
              <a:t>________________________________________FC_________________________________#________</a:t>
            </a:r>
          </a:p>
          <a:p>
            <a:r>
              <a:rPr lang="en-US" sz="1200" dirty="0"/>
              <a:t>________________________________________FC_________________________________#________</a:t>
            </a:r>
          </a:p>
          <a:p>
            <a:r>
              <a:rPr lang="en-US" sz="1200" dirty="0"/>
              <a:t>________________________________________FC_________________________________#________</a:t>
            </a:r>
          </a:p>
          <a:p>
            <a:r>
              <a:rPr lang="en-US" sz="800" dirty="0">
                <a:highlight>
                  <a:srgbClr val="FFFF00"/>
                </a:highlight>
              </a:rPr>
              <a:t>ALL MEAL ORDERS MUST BE PRE PAID </a:t>
            </a:r>
            <a:r>
              <a:rPr lang="en-US" sz="800">
                <a:highlight>
                  <a:srgbClr val="FFFF00"/>
                </a:highlight>
              </a:rPr>
              <a:t>BY 4/25/21 </a:t>
            </a:r>
            <a:r>
              <a:rPr lang="en-US" sz="1200" dirty="0"/>
              <a:t>	   </a:t>
            </a:r>
            <a:r>
              <a:rPr lang="en-US" sz="800" dirty="0">
                <a:highlight>
                  <a:srgbClr val="FFFF00"/>
                </a:highlight>
              </a:rPr>
              <a:t>CHECKS AND CARDS WILL NOT BE PEOCESSED </a:t>
            </a:r>
            <a:r>
              <a:rPr lang="en-US" sz="800">
                <a:highlight>
                  <a:srgbClr val="FFFF00"/>
                </a:highlight>
              </a:rPr>
              <a:t>BEFORE May </a:t>
            </a:r>
            <a:r>
              <a:rPr lang="en-US" sz="800" dirty="0">
                <a:highlight>
                  <a:srgbClr val="FFFF00"/>
                </a:highlight>
              </a:rPr>
              <a:t>1</a:t>
            </a:r>
            <a:r>
              <a:rPr lang="en-US" sz="1200" dirty="0"/>
              <a:t>              Total_________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6CEF59-3F66-4375-90CE-20770879924E}"/>
              </a:ext>
            </a:extLst>
          </p:cNvPr>
          <p:cNvSpPr txBox="1"/>
          <p:nvPr/>
        </p:nvSpPr>
        <p:spPr>
          <a:xfrm>
            <a:off x="188218" y="7735656"/>
            <a:ext cx="5389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Send Check, Money order, or Card info to: Susan Clary, 25438 Northridge dr. Lewiston, ID 83501, or </a:t>
            </a:r>
          </a:p>
          <a:p>
            <a:r>
              <a:rPr lang="en-US" sz="1000" dirty="0"/>
              <a:t>email to sclary560@gmail.com</a:t>
            </a:r>
          </a:p>
        </p:txBody>
      </p:sp>
      <p:pic>
        <p:nvPicPr>
          <p:cNvPr id="16" name="Picture 15" descr="A picture containing clipart&#10;&#10;Description automatically generated">
            <a:extLst>
              <a:ext uri="{FF2B5EF4-FFF2-40B4-BE49-F238E27FC236}">
                <a16:creationId xmlns:a16="http://schemas.microsoft.com/office/drawing/2014/main" id="{FC1E2AC8-654F-43C3-8C11-701D7B8C69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454534">
            <a:off x="184985" y="783702"/>
            <a:ext cx="1716525" cy="152146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EE3185-E23E-427A-9C04-737D738AB512}"/>
              </a:ext>
            </a:extLst>
          </p:cNvPr>
          <p:cNvSpPr txBox="1"/>
          <p:nvPr/>
        </p:nvSpPr>
        <p:spPr>
          <a:xfrm>
            <a:off x="22143" y="5297678"/>
            <a:ext cx="4818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Dinner Provided by Top Gun Catering, Salad, Entre, Potatoes,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F05806-446B-4388-AF44-36D3600B1E08}"/>
              </a:ext>
            </a:extLst>
          </p:cNvPr>
          <p:cNvSpPr txBox="1"/>
          <p:nvPr/>
        </p:nvSpPr>
        <p:spPr>
          <a:xfrm>
            <a:off x="56919" y="6130062"/>
            <a:ext cx="4307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ighlight>
                  <a:srgbClr val="FFFF00"/>
                </a:highlight>
              </a:rPr>
              <a:t>There will be no extra dinners, all must be pre-ordered &amp; pre-paid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06B068-39A6-4111-82FD-702677B79DCE}"/>
              </a:ext>
            </a:extLst>
          </p:cNvPr>
          <p:cNvSpPr txBox="1"/>
          <p:nvPr/>
        </p:nvSpPr>
        <p:spPr>
          <a:xfrm>
            <a:off x="51215" y="5580028"/>
            <a:ext cx="3829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Choice of: Prime Rib, or Salmon    $40   </a:t>
            </a:r>
          </a:p>
          <a:p>
            <a:r>
              <a:rPr lang="en-US" sz="1400" dirty="0"/>
              <a:t>Child dinner (12 &amp; under only)      $15</a:t>
            </a:r>
          </a:p>
        </p:txBody>
      </p:sp>
      <p:pic>
        <p:nvPicPr>
          <p:cNvPr id="12" name="Picture 11" descr="A picture containing clipart&#10;&#10;Description automatically generated">
            <a:extLst>
              <a:ext uri="{FF2B5EF4-FFF2-40B4-BE49-F238E27FC236}">
                <a16:creationId xmlns:a16="http://schemas.microsoft.com/office/drawing/2014/main" id="{900F6BE7-1D9B-CEFF-9BE5-DF0352590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610337" flipH="1">
            <a:off x="4903255" y="841384"/>
            <a:ext cx="1742359" cy="135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1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290</Words>
  <Application>Microsoft Office PowerPoint</Application>
  <PresentationFormat>Letter Paper (8.5x11 in)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Clary</dc:creator>
  <cp:lastModifiedBy>Kimberly Schulz</cp:lastModifiedBy>
  <cp:revision>28</cp:revision>
  <cp:lastPrinted>2023-03-27T01:12:27Z</cp:lastPrinted>
  <dcterms:created xsi:type="dcterms:W3CDTF">2021-02-14T23:54:42Z</dcterms:created>
  <dcterms:modified xsi:type="dcterms:W3CDTF">2023-04-03T19:30:07Z</dcterms:modified>
</cp:coreProperties>
</file>